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8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Уважаемые студенты </a:t>
            </a:r>
            <a:r>
              <a:rPr lang="ru-RU" sz="1800" b="1" dirty="0" smtClean="0"/>
              <a:t>и выпускники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err="1" smtClean="0"/>
              <a:t>Ессентукского</a:t>
            </a:r>
            <a:r>
              <a:rPr lang="ru-RU" sz="1800" b="1" dirty="0" smtClean="0"/>
              <a:t> </a:t>
            </a:r>
            <a:r>
              <a:rPr lang="ru-RU" sz="1800" b="1" dirty="0" smtClean="0"/>
              <a:t>колледжа управления бизнеса и права!</a:t>
            </a:r>
            <a:br>
              <a:rPr lang="ru-RU" sz="1800" b="1" dirty="0" smtClean="0"/>
            </a:br>
            <a:r>
              <a:rPr lang="ru-RU" sz="1800" b="1" dirty="0" smtClean="0"/>
              <a:t> </a:t>
            </a:r>
            <a:br>
              <a:rPr lang="ru-RU" sz="1800" b="1" dirty="0" smtClean="0"/>
            </a:br>
            <a:r>
              <a:rPr lang="ru-RU" sz="1800" b="1" dirty="0" smtClean="0"/>
              <a:t>Служба содействия  трудоустройству выпускников приглашает всех на консультацию по составлению резюме.</a:t>
            </a:r>
            <a:br>
              <a:rPr lang="ru-RU" sz="1800" b="1" dirty="0" smtClean="0"/>
            </a:br>
            <a:r>
              <a:rPr lang="ru-RU" sz="1800" b="1" dirty="0" smtClean="0"/>
              <a:t> </a:t>
            </a:r>
            <a:br>
              <a:rPr lang="ru-RU" sz="1800" b="1" dirty="0" smtClean="0"/>
            </a:br>
            <a:r>
              <a:rPr lang="ru-RU" sz="1800" b="1" dirty="0" smtClean="0"/>
              <a:t> Ждем вас ежедневно с 9.00 до 15.00 по адресу: г. Ессентуки, ул. Ермолова, д.2.</a:t>
            </a:r>
            <a:br>
              <a:rPr lang="ru-RU" sz="1800" b="1" dirty="0" smtClean="0"/>
            </a:br>
            <a:r>
              <a:rPr lang="ru-RU" sz="1800" b="1" dirty="0" smtClean="0"/>
              <a:t> </a:t>
            </a:r>
            <a:br>
              <a:rPr lang="ru-RU" sz="1800" b="1" dirty="0" smtClean="0"/>
            </a:br>
            <a:r>
              <a:rPr lang="ru-RU" sz="1800" b="1" dirty="0" smtClean="0"/>
              <a:t>Также присылайте для проверки готовые резюме на адрес электронной почты </a:t>
            </a:r>
            <a:r>
              <a:rPr lang="en-US" sz="1800" b="1" dirty="0" err="1" smtClean="0"/>
              <a:t>ecubip</a:t>
            </a:r>
            <a:r>
              <a:rPr lang="ru-RU" sz="1800" b="1" dirty="0" smtClean="0"/>
              <a:t>@</a:t>
            </a:r>
            <a:r>
              <a:rPr lang="en-US" sz="1800" b="1" dirty="0" smtClean="0"/>
              <a:t>mail</a:t>
            </a:r>
            <a:r>
              <a:rPr lang="ru-RU" sz="1800" b="1" dirty="0" smtClean="0"/>
              <a:t>.</a:t>
            </a:r>
            <a:r>
              <a:rPr lang="en-US" sz="1800" b="1" dirty="0" err="1" smtClean="0"/>
              <a:t>ru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 </a:t>
            </a:r>
            <a:br>
              <a:rPr lang="ru-RU" sz="1800" b="1" dirty="0" smtClean="0"/>
            </a:br>
            <a:r>
              <a:rPr lang="ru-RU" sz="1800" b="1" dirty="0" smtClean="0"/>
              <a:t>Следите за новостями Службы в группах в социальных сетях.</a:t>
            </a:r>
            <a:br>
              <a:rPr lang="ru-RU" sz="1800" b="1" dirty="0" smtClean="0"/>
            </a:br>
            <a:endParaRPr lang="ru-RU"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Уважаемые студенты и выпускники  Ессентукского колледжа управления бизнеса и права!   Служба содействия  трудоустройству выпускников приглашает всех на консультацию по составлению резюме.    Ждем вас ежедневно с 9.00 до 15.00 по адресу: г. Ессентуки, ул. Ермолова, д.2.   Также присылайте для проверки готовые резюме на адрес электронной почты ecubip@mail.ru   Следите за новостями Службы в группах в социальных сетях.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студенты и выпускники  Ессентукского колледжа управления бизнеса и права!   Служба содействия  трудоустройству выпускников приглашает всех на консультацию по составлению резюме.    Ждем вас ежедневно с 9.00 до 15.00 по адресу: г. Ессентуки, ул. Ермолова, д.2.   Также присылайте для проверки готовые резюме на адрес электронной почты ecubip@mail.ru   Следите за новостями Службы в группах в социальных сетях. </dc:title>
  <cp:lastModifiedBy>User</cp:lastModifiedBy>
  <cp:revision>1</cp:revision>
  <dcterms:modified xsi:type="dcterms:W3CDTF">2022-10-07T08:05:26Z</dcterms:modified>
</cp:coreProperties>
</file>